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60" r:id="rId5"/>
    <p:sldId id="257" r:id="rId6"/>
    <p:sldId id="270" r:id="rId7"/>
    <p:sldId id="290" r:id="rId8"/>
    <p:sldId id="264" r:id="rId9"/>
    <p:sldId id="265" r:id="rId10"/>
    <p:sldId id="266" r:id="rId11"/>
    <p:sldId id="268" r:id="rId12"/>
    <p:sldId id="261" r:id="rId13"/>
    <p:sldId id="291" r:id="rId14"/>
    <p:sldId id="271" r:id="rId15"/>
    <p:sldId id="272" r:id="rId16"/>
    <p:sldId id="274" r:id="rId17"/>
    <p:sldId id="305" r:id="rId18"/>
    <p:sldId id="295" r:id="rId19"/>
    <p:sldId id="294" r:id="rId20"/>
    <p:sldId id="296" r:id="rId21"/>
    <p:sldId id="297" r:id="rId22"/>
    <p:sldId id="298" r:id="rId23"/>
    <p:sldId id="299" r:id="rId24"/>
    <p:sldId id="304" r:id="rId25"/>
    <p:sldId id="283" r:id="rId26"/>
    <p:sldId id="293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1EF1677-46C2-1B46-ABC3-1C25C4F27DD2}">
          <p14:sldIdLst>
            <p14:sldId id="260"/>
            <p14:sldId id="257"/>
          </p14:sldIdLst>
        </p14:section>
        <p14:section name="Adventure Part 1" id="{9B2DD8C0-85E5-4D47-BF75-ABC5C1D7D7B4}">
          <p14:sldIdLst>
            <p14:sldId id="270"/>
            <p14:sldId id="290"/>
            <p14:sldId id="264"/>
            <p14:sldId id="265"/>
            <p14:sldId id="266"/>
            <p14:sldId id="268"/>
            <p14:sldId id="261"/>
          </p14:sldIdLst>
        </p14:section>
        <p14:section name="Adventure Part 2" id="{95DD148D-FFF6-9143-A081-629CE3448C01}">
          <p14:sldIdLst>
            <p14:sldId id="291"/>
            <p14:sldId id="271"/>
            <p14:sldId id="272"/>
          </p14:sldIdLst>
        </p14:section>
        <p14:section name="Adventure Part 3" id="{50104BDF-2458-B94E-B551-A49BB6AEF94E}">
          <p14:sldIdLst>
            <p14:sldId id="274"/>
            <p14:sldId id="305"/>
            <p14:sldId id="295"/>
            <p14:sldId id="294"/>
            <p14:sldId id="296"/>
            <p14:sldId id="297"/>
            <p14:sldId id="298"/>
            <p14:sldId id="299"/>
            <p14:sldId id="304"/>
            <p14:sldId id="283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C57"/>
    <a:srgbClr val="ECECEC"/>
    <a:srgbClr val="FBA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95"/>
    <p:restoredTop sz="94694"/>
  </p:normalViewPr>
  <p:slideViewPr>
    <p:cSldViewPr snapToGrid="0">
      <p:cViewPr>
        <p:scale>
          <a:sx n="75" d="100"/>
          <a:sy n="75" d="100"/>
        </p:scale>
        <p:origin x="1296" y="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CA378-104D-134F-B463-B9257C665555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A7AD5-0B31-1448-9458-5A748525CC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65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4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97003-0DEF-2589-ED7D-B5E004AAC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EEBAC-12BE-92FB-3259-5B1F5C190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C5BA4-1AD6-25B0-5CA1-1A27137DA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36961-E776-70A6-BCF5-C8205690C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5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97003-0DEF-2589-ED7D-B5E004AAC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EEBAC-12BE-92FB-3259-5B1F5C190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C5BA4-1AD6-25B0-5CA1-1A27137DA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36961-E776-70A6-BCF5-C8205690C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752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1F1AD-DA4C-E078-ECAD-38A97933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2F541-13F1-B130-0E88-DF22D7734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A4D02-B6AA-8CE8-4FA5-23B43F907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41E99-3FC7-6EE6-9255-EA3E115864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656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D13BC-4B8D-E221-813D-39F40CC7F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744C1-2231-072B-1429-035B84A7A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7C7A52-2359-1D74-7EF1-EE509C329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6F051-BF25-ED50-4D7F-C0415B308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05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9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9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14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BE379-5D0A-7D97-3FF5-DB2882EF8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1A8A58-9F92-8FE9-F524-47870DE90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7FBCA9-F49B-9151-029E-7D7C1FA37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AB10-59B6-FE8B-EAC8-3D7BAA72E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6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CE1FE-0266-09C8-05D1-58C6AA011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0AD959-8DD0-414C-A078-5FFACAA27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B1379-A5AF-A0EA-6BE3-F8D1549B6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EE0F3-086A-17D9-CCE9-6C96F2B23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443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959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0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003F1-7634-8717-1D2E-69F4ADB31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D516E4-D4D3-F7A0-E462-F3A548572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0D41C0-36AD-DD52-7A8B-AB372F447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76B67-7E09-299E-5897-2FE4F4BB30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0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8AEAD-D7B4-CD60-5EFB-1474617EA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57969-0149-61F0-F538-350F2C497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E0FDF-DE02-CE59-B9F8-09C6C1E3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5024-C7D7-6B42-AFDC-EE93203ED8C6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3C5B-0BA3-9BC0-DDE7-BCD8D24E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EC9F6-C99B-D780-15B7-86EE79B2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5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0434-6C71-31CF-73EC-1AB4F8C34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75566-5DEC-8F6D-40D5-673852F5F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9A0E6-5F2F-7ABC-584B-221F09EB5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859A-DA77-3A4D-8CD5-A83184870440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771AF-99AD-DDB4-DFB6-1176BF272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F64C1-3222-89C6-1580-C1927432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8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A2DED-39EA-3AD9-16A5-72902EF73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D6EEA-59AA-188E-F0CC-C899EABCC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54FAE-2225-1652-35E9-68177BFB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9D58-E429-EC45-AD83-F1CEB32871E3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92406-4D9F-B877-AFC8-981EDBF9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3B5B9-87DF-1ED1-B0E9-31EB8D02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4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C11EE-6C73-BD70-4B7E-E0919F98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5DE32-ACDA-CC85-A24C-7BE54E82E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566A4-8A3F-CAE3-3022-4DFE8493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11660-D3B6-EF4F-8B7C-500AB5EEABEE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B8B32-F068-B2C4-E832-F4E2B6D4C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1E5A0-93E2-ABE6-B256-D420FC8D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6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9E06F-1C7A-8ED3-B845-823F19B2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7671B-AC60-7E53-0119-FF03C4773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F17BB-B01C-03AD-95F8-D278F2CE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49405-31C9-4A43-9CCC-CBBFFD2AA49B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A2C62-AA8A-DFE4-ABDA-4E6FD8B6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B6B50-F15C-1D8F-4B2A-B97D9E52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89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DA27-B232-DF97-8F82-8F483B20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26415-CC8A-2C05-CC54-8F82E036B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C5144-AAFD-29F2-AD68-72C45CACE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31A41-60A8-C5B2-1896-F1626954B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D9F7A-922D-224E-BB66-7E0F1F44D1B5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36375-4D65-DA61-88CA-5BA983C87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7E56C-F449-9895-46BF-30837049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0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9B34E-79E6-FF06-6920-66576C62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BE784-8CDB-A879-F091-AE3BD5E5A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AF1A5-3198-7F5A-526F-F9DF8D01F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2296-FE53-94C5-4CD9-76C8DA2B1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61E53-AA5A-7AFA-78F6-BF9E8BF2A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A1C7D8-34BE-056B-2046-0038C3E4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A786-BC1C-114D-B8F5-2D12A26176CE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A5D2B9-3E54-5BAB-2709-EF92D623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F3C47-30D7-7F18-C5D8-6933C59D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81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6DB5A-BA35-7038-835F-0EFC5943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46378C-741E-BAA5-7DE0-DA224D62F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C699-77A5-D544-81E6-09174C36B4A8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2F29D-EB5A-004C-BAD0-9C0576601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C43B1-6F37-4D10-CF7D-6BD1B73E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4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D9A1F4-30D7-0020-3A86-027469895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68A2-ABD6-8645-8451-630B81698342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950A47-ED69-0D45-ED7D-CEAF7E4C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F06AF-D2AA-B0D7-1FDC-3D7107140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4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CA6BD-C06C-B252-5C4E-27FEF7726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86A60-7511-4834-3518-988EECD05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560BF-57B2-82B8-8B43-D684D3AE4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3E88C-26BA-B319-A9DD-80165F15D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965-678A-8645-8AB1-B50797981C4D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62204-D9CF-AF7F-50A2-6C5B57F6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91418-A9E9-813E-8878-05922525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91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DA81A-6150-FD45-CBE6-31501C1A9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2EEBDF-C4C6-8AE5-CB27-5999B7ADB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F17E6-D61A-0F65-1973-DAE212287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6F87F6-1028-6683-C66B-E0AD51A4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920-ABAA-FC4C-AB89-95D37AC9E4E8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65A15-F833-488F-89DB-1206C515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6B21A-1E29-44FE-795D-F39617F8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4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8C6616-37A8-33BB-1BC0-5A5A6E79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8F4AA-BE33-8ABE-FBBC-BBC5BBBB3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9143-C7E8-5C35-F2F8-A6A417930E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9B6428-CF58-9845-87C6-E19E7E1CC820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41DB8-84E5-7916-A315-489F1C473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©2025 The LEGO Group.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919F8-7CB4-5DD2-1A64-201073C1C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7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465263-ECD0-428C-5AAF-459D214F0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546702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96239-35D9-4644-56F1-D2353C614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30906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8E3E38-4EDF-D26C-AFD0-3697E3A7E384}"/>
              </a:ext>
            </a:extLst>
          </p:cNvPr>
          <p:cNvSpPr txBox="1"/>
          <p:nvPr/>
        </p:nvSpPr>
        <p:spPr>
          <a:xfrm>
            <a:off x="1448443" y="1180160"/>
            <a:ext cx="7451717" cy="2723823"/>
          </a:xfrm>
          <a:prstGeom prst="rect">
            <a:avLst/>
          </a:prstGeom>
          <a:solidFill>
            <a:srgbClr val="021C57"/>
          </a:solidFill>
        </p:spPr>
        <p:txBody>
          <a:bodyPr wrap="square" rtlCol="0">
            <a:spAutoFit/>
          </a:bodyPr>
          <a:lstStyle/>
          <a:p>
            <a:pPr algn="l"/>
            <a:endParaRPr lang="hr-HR" sz="1100" b="0" i="0" u="none" strike="noStrike" baseline="0" dirty="0">
              <a:solidFill>
                <a:srgbClr val="000000"/>
              </a:solidFill>
              <a:latin typeface="LEGO Typewell SC" pitchFamily="50" charset="-120"/>
              <a:ea typeface="LEGO Typewell SC" pitchFamily="50" charset="-120"/>
            </a:endParaRPr>
          </a:p>
          <a:p>
            <a:pPr>
              <a:lnSpc>
                <a:spcPts val="6400"/>
              </a:lnSpc>
            </a:pPr>
            <a:r>
              <a:rPr lang="en-US" altLang="zh-CN" sz="6000" b="1" i="0" u="none" strike="noStrike" baseline="0" dirty="0">
                <a:solidFill>
                  <a:srgbClr val="5EBAE2"/>
                </a:solidFill>
                <a:latin typeface="LEGO Typewell SC" pitchFamily="50" charset="-120"/>
                <a:ea typeface="LEGO Typewell SC" pitchFamily="50" charset="-120"/>
              </a:rPr>
              <a:t>&lt;</a:t>
            </a:r>
            <a:r>
              <a:rPr lang="zh-CN" altLang="en-US" sz="6000" b="1" i="0" u="none" strike="noStrike" baseline="0" dirty="0">
                <a:solidFill>
                  <a:srgbClr val="5EBAE2"/>
                </a:solidFill>
                <a:latin typeface="LEGO Typewell SC" pitchFamily="50" charset="-120"/>
                <a:ea typeface="LEGO Typewell SC" pitchFamily="50" charset="-120"/>
              </a:rPr>
              <a:t>城市名称</a:t>
            </a:r>
            <a:r>
              <a:rPr lang="en-US" altLang="zh-CN" sz="6000" b="1" i="0" u="none" strike="noStrike" baseline="0" dirty="0">
                <a:solidFill>
                  <a:srgbClr val="5EBAE2"/>
                </a:solidFill>
                <a:latin typeface="LEGO Typewell SC" pitchFamily="50" charset="-120"/>
                <a:ea typeface="LEGO Typewell SC" pitchFamily="50" charset="-120"/>
              </a:rPr>
              <a:t>&gt; </a:t>
            </a:r>
            <a:br>
              <a:rPr lang="hr-HR" altLang="zh-CN" sz="6000" b="1" i="0" u="none" strike="noStrike" baseline="0" dirty="0">
                <a:solidFill>
                  <a:srgbClr val="5EBAE2"/>
                </a:solidFill>
                <a:latin typeface="LEGO Typewell SC" pitchFamily="50" charset="-120"/>
                <a:ea typeface="LEGO Typewell SC" pitchFamily="50" charset="-120"/>
              </a:rPr>
            </a:br>
            <a:r>
              <a:rPr lang="zh-CN" altLang="en-US" sz="6000" b="1" i="0" u="none" strike="noStrike" baseline="0" dirty="0">
                <a:solidFill>
                  <a:srgbClr val="FFFF00"/>
                </a:solidFill>
                <a:latin typeface="LEGO Typewell SC" pitchFamily="50" charset="-120"/>
                <a:ea typeface="LEGO Typewell SC" pitchFamily="50" charset="-120"/>
              </a:rPr>
              <a:t>有哪些公共空间亟待</a:t>
            </a:r>
            <a:br>
              <a:rPr lang="hr-HR" altLang="zh-CN" sz="6000" b="1" i="0" u="none" strike="noStrike" baseline="0" dirty="0">
                <a:solidFill>
                  <a:srgbClr val="FFFF00"/>
                </a:solidFill>
                <a:latin typeface="LEGO Typewell SC" pitchFamily="50" charset="-120"/>
                <a:ea typeface="LEGO Typewell SC" pitchFamily="50" charset="-120"/>
              </a:rPr>
            </a:br>
            <a:r>
              <a:rPr lang="zh-CN" altLang="en-US" sz="6000" b="1" i="0" u="none" strike="noStrike" baseline="0" dirty="0">
                <a:solidFill>
                  <a:srgbClr val="FFFF00"/>
                </a:solidFill>
                <a:latin typeface="LEGO Typewell SC" pitchFamily="50" charset="-120"/>
                <a:ea typeface="LEGO Typewell SC" pitchFamily="50" charset="-120"/>
              </a:rPr>
              <a:t>改造焕新？</a:t>
            </a:r>
            <a:endParaRPr lang="en-US" sz="6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95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DA606D-4176-CFD1-36CF-4B8AAA88B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54AE82B-6CDE-BC6B-2690-4AD803253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2563247" y="6371654"/>
            <a:ext cx="540397" cy="618612"/>
          </a:xfrm>
          <a:prstGeom prst="rect">
            <a:avLst/>
          </a:prstGeom>
        </p:spPr>
      </p:pic>
      <p:pic>
        <p:nvPicPr>
          <p:cNvPr id="10" name="Picture 9" descr="A black background with text&#10;&#10;Description automatically generated">
            <a:extLst>
              <a:ext uri="{FF2B5EF4-FFF2-40B4-BE49-F238E27FC236}">
                <a16:creationId xmlns:a16="http://schemas.microsoft.com/office/drawing/2014/main" id="{26289C35-1B2C-AEE5-5141-68B2EB8373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3048" y="3281284"/>
            <a:ext cx="1209628" cy="1020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578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80369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A9D8D4-6EC9-9B01-CBB5-BF899DD2B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698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033F3F-6D49-DD4C-C986-65B4890EB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397842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033F3F-6D49-DD4C-C986-65B4890EB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92283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5D01BE-C18F-9487-1E2C-F7BDC9B9C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20464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D2B6E2-9140-943B-4239-0A6A929C1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79367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0CE039-F973-6571-D087-E0080C1E5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10177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C9A65835-CDBE-6AC3-33D3-EE61B6C91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72791" y="6299323"/>
            <a:ext cx="1143956" cy="1117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805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BF17F4-9D8A-A57B-E5FB-ED6019162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FF16963-C246-4556-053B-7F92CF154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95897" y="1142553"/>
            <a:ext cx="1422400" cy="142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173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B0A075-29C9-D73A-DC3F-BEF99ED53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962634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708898-901A-F04E-1941-640E7098D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61452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694501-609B-D2D3-5BAE-6D5DD64DD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79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C9E347-E6EA-487E-85AC-B3E1130B9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2627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C1972B-914A-F893-F0C4-8A30DDDA2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03740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C8AE50-2E1A-8910-EBDE-66E55D064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073245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E97185-B28E-0927-DB16-C17487430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5025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6F0DB9-C964-791F-E743-29D50120A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2022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AF4DD9-B07E-1616-2A63-6EB57DC49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97139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776007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THUMBNAIL_REFRESH" val="1"/>
  <p:tag name="ARTICULATE_SLIDE_COUNT" val="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LE WPD The Play Spot">
      <a:dk1>
        <a:srgbClr val="000000"/>
      </a:dk1>
      <a:lt1>
        <a:srgbClr val="FFFFFF"/>
      </a:lt1>
      <a:dk2>
        <a:srgbClr val="011C58"/>
      </a:dk2>
      <a:lt2>
        <a:srgbClr val="FFFF00"/>
      </a:lt2>
      <a:accent1>
        <a:srgbClr val="FF7673"/>
      </a:accent1>
      <a:accent2>
        <a:srgbClr val="11A3A1"/>
      </a:accent2>
      <a:accent3>
        <a:srgbClr val="60BBE3"/>
      </a:accent3>
      <a:accent4>
        <a:srgbClr val="D8DADB"/>
      </a:accent4>
      <a:accent5>
        <a:srgbClr val="FECDCF"/>
      </a:accent5>
      <a:accent6>
        <a:srgbClr val="ADE3E3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d7e481-e45d-48f5-a802-56148ed2555b" xsi:nil="true"/>
    <lcf76f155ced4ddcb4097134ff3c332f xmlns="7dff66af-e99b-40da-9692-df817be3236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17B5A1DB78624497ADF16F6FDB67D0" ma:contentTypeVersion="18" ma:contentTypeDescription="Create a new document." ma:contentTypeScope="" ma:versionID="06d9e587cda7b9fa9930dbdc29442101">
  <xsd:schema xmlns:xsd="http://www.w3.org/2001/XMLSchema" xmlns:xs="http://www.w3.org/2001/XMLSchema" xmlns:p="http://schemas.microsoft.com/office/2006/metadata/properties" xmlns:ns2="7dff66af-e99b-40da-9692-df817be3236a" xmlns:ns3="60d7e481-e45d-48f5-a802-56148ed2555b" targetNamespace="http://schemas.microsoft.com/office/2006/metadata/properties" ma:root="true" ma:fieldsID="29970cf3f7716a3578a248dec2b7621d" ns2:_="" ns3:_="">
    <xsd:import namespace="7dff66af-e99b-40da-9692-df817be3236a"/>
    <xsd:import namespace="60d7e481-e45d-48f5-a802-56148ed255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f66af-e99b-40da-9692-df817be323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da59523-cae3-4a93-ad14-9717a5d946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7e481-e45d-48f5-a802-56148ed255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f905e884-4efa-4c40-bde2-36dd128604c3}" ma:internalName="TaxCatchAll" ma:showField="CatchAllData" ma:web="60d7e481-e45d-48f5-a802-56148ed255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68A4B4-6A2C-4B4B-A275-96BB0F3FDE8F}">
  <ds:schemaRefs>
    <ds:schemaRef ds:uri="http://schemas.microsoft.com/office/2006/metadata/properties"/>
    <ds:schemaRef ds:uri="http://schemas.microsoft.com/office/infopath/2007/PartnerControls"/>
    <ds:schemaRef ds:uri="60d7e481-e45d-48f5-a802-56148ed2555b"/>
    <ds:schemaRef ds:uri="7dff66af-e99b-40da-9692-df817be3236a"/>
  </ds:schemaRefs>
</ds:datastoreItem>
</file>

<file path=customXml/itemProps2.xml><?xml version="1.0" encoding="utf-8"?>
<ds:datastoreItem xmlns:ds="http://schemas.openxmlformats.org/officeDocument/2006/customXml" ds:itemID="{669275F2-EBE2-4273-BB9C-52DDF19909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12C2BE-74FD-4B9F-9A42-1F93EC4999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ff66af-e99b-40da-9692-df817be3236a"/>
    <ds:schemaRef ds:uri="60d7e481-e45d-48f5-a802-56148ed255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35</Words>
  <Application>Microsoft Office PowerPoint</Application>
  <PresentationFormat>Widescreen</PresentationFormat>
  <Paragraphs>15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LEGO Typewell SC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Harvey</dc:creator>
  <cp:lastModifiedBy>Maja Bubić</cp:lastModifiedBy>
  <cp:revision>46</cp:revision>
  <cp:lastPrinted>2025-04-25T19:42:39Z</cp:lastPrinted>
  <dcterms:created xsi:type="dcterms:W3CDTF">2025-04-08T20:32:13Z</dcterms:created>
  <dcterms:modified xsi:type="dcterms:W3CDTF">2025-05-27T08:30:23Z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0x0101001717B5A1DB78624497ADF16F6FDB67D0</vt:lpwstr>
  </property>
  <property fmtid="{D5CDD505-2E9C-101B-9397-08002B2CF9AE}" pid="3" name="ArticulateGUID">
    <vt:lpwstr>59A4291B-3D0F-4C0B-8FC0-D1D8E35217EB</vt:lpwstr>
  </property>
  <property fmtid="{D5CDD505-2E9C-101B-9397-08002B2CF9AE}" pid="4" name="ArticulatePath">
    <vt:lpwstr>31-2448-02 WPD PlaySpot-ClassroomSlides-Final</vt:lpwstr>
  </property>
</Properties>
</file>